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59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72CE-0647-4267-A840-1622E4BF1638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FDCF-568E-4B15-984B-79DDB3EF0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90799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Networking for Indiana Watershed Resources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Jessica Trensey</a:t>
            </a:r>
          </a:p>
          <a:p>
            <a:r>
              <a:rPr lang="en-US" dirty="0" smtClean="0"/>
              <a:t>Neal Bennett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61" t="1602" r="61501" b="1602"/>
          <a:stretch/>
        </p:blipFill>
        <p:spPr bwMode="auto">
          <a:xfrm>
            <a:off x="1066800" y="838200"/>
            <a:ext cx="6160901" cy="5287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" t="2404" r="61537" b="2404"/>
          <a:stretch/>
        </p:blipFill>
        <p:spPr bwMode="auto">
          <a:xfrm>
            <a:off x="1143000" y="990600"/>
            <a:ext cx="6400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about watershed management/water quality improvement is scattered across the Internet.</a:t>
            </a:r>
          </a:p>
          <a:p>
            <a:r>
              <a:rPr lang="en-US" dirty="0" smtClean="0"/>
              <a:t>Can be difficult for citizens to find the resources they need.</a:t>
            </a:r>
          </a:p>
          <a:p>
            <a:r>
              <a:rPr lang="en-US" dirty="0" smtClean="0"/>
              <a:t>Several sites exist, but no single one covers all bases.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Develop forums for IWLA affiliates (past and current members) &amp; citizens to network</a:t>
            </a:r>
          </a:p>
          <a:p>
            <a:pPr lvl="1"/>
            <a:r>
              <a:rPr lang="en-US" dirty="0" smtClean="0"/>
              <a:t>Provide centralized location for discussion about:</a:t>
            </a:r>
          </a:p>
          <a:p>
            <a:pPr lvl="2"/>
            <a:r>
              <a:rPr lang="en-US" dirty="0" smtClean="0"/>
              <a:t> Events</a:t>
            </a:r>
          </a:p>
          <a:p>
            <a:pPr lvl="2"/>
            <a:r>
              <a:rPr lang="en-US" dirty="0" smtClean="0"/>
              <a:t>Jobs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atershed info./resources </a:t>
            </a:r>
            <a:endParaRPr lang="en-US" dirty="0"/>
          </a:p>
          <a:p>
            <a:pPr lvl="2"/>
            <a:r>
              <a:rPr lang="en-US" dirty="0" smtClean="0"/>
              <a:t>Ideas for promotion of clean water</a:t>
            </a:r>
          </a:p>
          <a:p>
            <a:pPr lvl="2"/>
            <a:r>
              <a:rPr lang="en-US" dirty="0" smtClean="0"/>
              <a:t>And more.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9936" t="9479"/>
          <a:stretch>
            <a:fillRect/>
          </a:stretch>
        </p:blipFill>
        <p:spPr bwMode="auto">
          <a:xfrm>
            <a:off x="954823" y="609600"/>
            <a:ext cx="7234354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60096" t="19431" b="67299"/>
          <a:stretch>
            <a:fillRect/>
          </a:stretch>
        </p:blipFill>
        <p:spPr bwMode="auto">
          <a:xfrm>
            <a:off x="457200" y="2971801"/>
            <a:ext cx="8229600" cy="13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9936" t="9479"/>
          <a:stretch>
            <a:fillRect/>
          </a:stretch>
        </p:blipFill>
        <p:spPr bwMode="auto">
          <a:xfrm>
            <a:off x="762001" y="990600"/>
            <a:ext cx="6777646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Popular website, visible</a:t>
            </a:r>
          </a:p>
          <a:p>
            <a:pPr lvl="1"/>
            <a:r>
              <a:rPr lang="en-US" dirty="0" smtClean="0"/>
              <a:t>Potential for variety of content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Can be difficult to establish strong group</a:t>
            </a:r>
          </a:p>
          <a:p>
            <a:pPr lvl="2"/>
            <a:r>
              <a:rPr lang="en-US" dirty="0" smtClean="0"/>
              <a:t>Getting/keeping people engaged</a:t>
            </a:r>
          </a:p>
          <a:p>
            <a:pPr lvl="1"/>
            <a:r>
              <a:rPr lang="en-US" dirty="0" smtClean="0"/>
              <a:t>May not appeal to non-IWLA affiliates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2.gstatic.com/images?q=tbn:ANd9GcTV1dV8rVWj3bwqVjMf_lk740ATzmFc2J_AFchdPGIHSJ6476xh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905375" cy="4670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-3" t="836" r="61539" b="836"/>
          <a:stretch/>
        </p:blipFill>
        <p:spPr bwMode="auto">
          <a:xfrm>
            <a:off x="1066801" y="914400"/>
            <a:ext cx="6128116" cy="521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9FDD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125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Social Networking for Indiana Watershed Resources</vt:lpstr>
      <vt:lpstr>Problem</vt:lpstr>
      <vt:lpstr>Project Overview</vt:lpstr>
      <vt:lpstr>Slide 4</vt:lpstr>
      <vt:lpstr>Slide 5</vt:lpstr>
      <vt:lpstr>Slide 6</vt:lpstr>
      <vt:lpstr>LinkedIn</vt:lpstr>
      <vt:lpstr>Slide 8</vt:lpstr>
      <vt:lpstr>Slide 9</vt:lpstr>
      <vt:lpstr>Slide 10</vt:lpstr>
      <vt:lpstr>Slide 11</vt:lpstr>
      <vt:lpstr>Questions?</vt:lpstr>
    </vt:vector>
  </TitlesOfParts>
  <Company>State of Indiana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JTrensey</dc:creator>
  <cp:lastModifiedBy>JTrensey</cp:lastModifiedBy>
  <cp:revision>4</cp:revision>
  <dcterms:created xsi:type="dcterms:W3CDTF">2014-05-19T19:18:58Z</dcterms:created>
  <dcterms:modified xsi:type="dcterms:W3CDTF">2014-05-19T19:53:35Z</dcterms:modified>
</cp:coreProperties>
</file>